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Leenaers" userId="1e89d3f5d8c4ea54" providerId="LiveId" clId="{6A10D8C4-8591-40A0-AF5C-C8B474D5EBFD}"/>
    <pc:docChg chg="addSld modSld">
      <pc:chgData name="Michel Leenaers" userId="1e89d3f5d8c4ea54" providerId="LiveId" clId="{6A10D8C4-8591-40A0-AF5C-C8B474D5EBFD}" dt="2024-02-17T15:31:51.712" v="2" actId="680"/>
      <pc:docMkLst>
        <pc:docMk/>
      </pc:docMkLst>
      <pc:sldChg chg="modSp mod">
        <pc:chgData name="Michel Leenaers" userId="1e89d3f5d8c4ea54" providerId="LiveId" clId="{6A10D8C4-8591-40A0-AF5C-C8B474D5EBFD}" dt="2024-02-17T15:31:28.359" v="1" actId="1036"/>
        <pc:sldMkLst>
          <pc:docMk/>
          <pc:sldMk cId="4188768080" sldId="264"/>
        </pc:sldMkLst>
        <pc:picChg chg="mod">
          <ac:chgData name="Michel Leenaers" userId="1e89d3f5d8c4ea54" providerId="LiveId" clId="{6A10D8C4-8591-40A0-AF5C-C8B474D5EBFD}" dt="2024-02-17T15:31:28.359" v="1" actId="1036"/>
          <ac:picMkLst>
            <pc:docMk/>
            <pc:sldMk cId="4188768080" sldId="264"/>
            <ac:picMk id="2" creationId="{00000000-0000-0000-0000-000000000000}"/>
          </ac:picMkLst>
        </pc:picChg>
      </pc:sldChg>
      <pc:sldChg chg="new">
        <pc:chgData name="Michel Leenaers" userId="1e89d3f5d8c4ea54" providerId="LiveId" clId="{6A10D8C4-8591-40A0-AF5C-C8B474D5EBFD}" dt="2024-02-17T15:31:51.712" v="2" actId="680"/>
        <pc:sldMkLst>
          <pc:docMk/>
          <pc:sldMk cId="688535258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50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94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935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34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582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123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889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639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509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280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828B-BC6B-45C4-9A13-F4F29D9DDB10}" type="datetimeFigureOut">
              <a:rPr lang="fr-BE" smtClean="0"/>
              <a:t>17-02-24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9D21E-7369-453C-8BA8-B016AD0932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07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867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862666" y="5678311"/>
            <a:ext cx="3804356" cy="722489"/>
          </a:xfrm>
          <a:prstGeom prst="wedgeRoundRectCallout">
            <a:avLst>
              <a:gd name="adj1" fmla="val -19646"/>
              <a:gd name="adj2" fmla="val 3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On nous attend…</a:t>
            </a:r>
          </a:p>
        </p:txBody>
      </p:sp>
    </p:spTree>
    <p:extLst>
      <p:ext uri="{BB962C8B-B14F-4D97-AF65-F5344CB8AC3E}">
        <p14:creationId xmlns:p14="http://schemas.microsoft.com/office/powerpoint/2010/main" val="10885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2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3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3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3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3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560711" y="5983111"/>
            <a:ext cx="3804356" cy="722489"/>
          </a:xfrm>
          <a:prstGeom prst="wedgeRoundRectCallout">
            <a:avLst>
              <a:gd name="adj1" fmla="val -19646"/>
              <a:gd name="adj2" fmla="val 3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Deuxième briefing pour Christian…</a:t>
            </a:r>
          </a:p>
        </p:txBody>
      </p:sp>
    </p:spTree>
    <p:extLst>
      <p:ext uri="{BB962C8B-B14F-4D97-AF65-F5344CB8AC3E}">
        <p14:creationId xmlns:p14="http://schemas.microsoft.com/office/powerpoint/2010/main" val="20090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4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3" y="282222"/>
            <a:ext cx="5185363" cy="3889022"/>
          </a:xfrm>
          <a:prstGeom prst="rect">
            <a:avLst/>
          </a:prstGeom>
        </p:spPr>
      </p:pic>
      <p:pic>
        <p:nvPicPr>
          <p:cNvPr id="3" name="Image 2" descr="SAM_10041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199" y="2226733"/>
            <a:ext cx="5520267" cy="41402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959556" y="4888089"/>
            <a:ext cx="4075288" cy="1478844"/>
          </a:xfrm>
          <a:prstGeom prst="wedgeRoundRectCallout">
            <a:avLst>
              <a:gd name="adj1" fmla="val -19646"/>
              <a:gd name="adj2" fmla="val 381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L’entrée… en deux assiettes car on s’y est pris trop tard pour la photo. Prière donc d’ajouter les quantités pour avoir la quantité initiale </a:t>
            </a:r>
          </a:p>
        </p:txBody>
      </p:sp>
    </p:spTree>
    <p:extLst>
      <p:ext uri="{BB962C8B-B14F-4D97-AF65-F5344CB8AC3E}">
        <p14:creationId xmlns:p14="http://schemas.microsoft.com/office/powerpoint/2010/main" val="6246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35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708180" y="6052685"/>
            <a:ext cx="3804356" cy="722489"/>
          </a:xfrm>
          <a:prstGeom prst="wedgeRoundRectCallout">
            <a:avLst>
              <a:gd name="adj1" fmla="val -19646"/>
              <a:gd name="adj2" fmla="val 3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Colette semble s’étonner, le plat principal arrive?</a:t>
            </a:r>
          </a:p>
        </p:txBody>
      </p:sp>
    </p:spTree>
    <p:extLst>
      <p:ext uri="{BB962C8B-B14F-4D97-AF65-F5344CB8AC3E}">
        <p14:creationId xmlns:p14="http://schemas.microsoft.com/office/powerpoint/2010/main" val="7002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675467" y="5960533"/>
            <a:ext cx="3804356" cy="722489"/>
          </a:xfrm>
          <a:prstGeom prst="wedgeRoundRectCallout">
            <a:avLst>
              <a:gd name="adj1" fmla="val -19646"/>
              <a:gd name="adj2" fmla="val 3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C’est le plat, cette fois-ci complet avant dégustation</a:t>
            </a:r>
          </a:p>
        </p:txBody>
      </p:sp>
    </p:spTree>
    <p:extLst>
      <p:ext uri="{BB962C8B-B14F-4D97-AF65-F5344CB8AC3E}">
        <p14:creationId xmlns:p14="http://schemas.microsoft.com/office/powerpoint/2010/main" val="38375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4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59556" y="5678311"/>
            <a:ext cx="3804356" cy="722489"/>
          </a:xfrm>
          <a:prstGeom prst="wedgeRoundRectCallout">
            <a:avLst>
              <a:gd name="adj1" fmla="val -19646"/>
              <a:gd name="adj2" fmla="val 3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… et sous toutes ses coutures…</a:t>
            </a:r>
          </a:p>
        </p:txBody>
      </p:sp>
    </p:spTree>
    <p:extLst>
      <p:ext uri="{BB962C8B-B14F-4D97-AF65-F5344CB8AC3E}">
        <p14:creationId xmlns:p14="http://schemas.microsoft.com/office/powerpoint/2010/main" val="7617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5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560711" y="5983111"/>
            <a:ext cx="3804356" cy="722489"/>
          </a:xfrm>
          <a:prstGeom prst="wedgeRoundRectCallout">
            <a:avLst>
              <a:gd name="adj1" fmla="val -19646"/>
              <a:gd name="adj2" fmla="val 3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Les confidences d’Hubert…</a:t>
            </a:r>
          </a:p>
        </p:txBody>
      </p:sp>
    </p:spTree>
    <p:extLst>
      <p:ext uri="{BB962C8B-B14F-4D97-AF65-F5344CB8AC3E}">
        <p14:creationId xmlns:p14="http://schemas.microsoft.com/office/powerpoint/2010/main" val="137439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5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5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560711" y="5983111"/>
            <a:ext cx="3804356" cy="722489"/>
          </a:xfrm>
          <a:prstGeom prst="wedgeRoundRectCallout">
            <a:avLst>
              <a:gd name="adj1" fmla="val -19646"/>
              <a:gd name="adj2" fmla="val 3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Dessert… mascarpone aux noisettes, etc. (?) excellent!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0665" y="1421896"/>
            <a:ext cx="31111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5013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6"/>
          <p:cNvPicPr>
            <a:picLocks noGrp="1" noChangeAspect="1"/>
          </p:cNvPicPr>
          <p:nvPr isPhoto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962400" y="6016977"/>
            <a:ext cx="3804356" cy="722489"/>
          </a:xfrm>
          <a:prstGeom prst="wedgeRoundRectCallout">
            <a:avLst>
              <a:gd name="adj1" fmla="val -19646"/>
              <a:gd name="adj2" fmla="val 31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Il est là! Et en pleine forme!</a:t>
            </a:r>
          </a:p>
        </p:txBody>
      </p:sp>
    </p:spTree>
    <p:extLst>
      <p:ext uri="{BB962C8B-B14F-4D97-AF65-F5344CB8AC3E}">
        <p14:creationId xmlns:p14="http://schemas.microsoft.com/office/powerpoint/2010/main" val="43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725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M_100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Grand écran</PresentationFormat>
  <Paragraphs>10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Leenaers</dc:creator>
  <cp:lastModifiedBy>Michel Leenaers</cp:lastModifiedBy>
  <cp:revision>1</cp:revision>
  <dcterms:created xsi:type="dcterms:W3CDTF">2016-07-27T08:23:18Z</dcterms:created>
  <dcterms:modified xsi:type="dcterms:W3CDTF">2024-02-17T15:32:01Z</dcterms:modified>
</cp:coreProperties>
</file>